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0EA984CB-3BB4-46C4-906A-469B4FA07579}" type="datetimeFigureOut">
              <a:rPr lang="es-MX" smtClean="0"/>
              <a:t>03/09/2009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7024C9F-43A5-4B6A-AEBB-F7034CD0F7A5}"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EA984CB-3BB4-46C4-906A-469B4FA07579}" type="datetimeFigureOut">
              <a:rPr lang="es-MX" smtClean="0"/>
              <a:t>03/09/2009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7024C9F-43A5-4B6A-AEBB-F7034CD0F7A5}"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EA984CB-3BB4-46C4-906A-469B4FA07579}" type="datetimeFigureOut">
              <a:rPr lang="es-MX" smtClean="0"/>
              <a:t>03/09/2009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7024C9F-43A5-4B6A-AEBB-F7034CD0F7A5}"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EA984CB-3BB4-46C4-906A-469B4FA07579}" type="datetimeFigureOut">
              <a:rPr lang="es-MX" smtClean="0"/>
              <a:t>03/09/2009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7024C9F-43A5-4B6A-AEBB-F7034CD0F7A5}"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EA984CB-3BB4-46C4-906A-469B4FA07579}" type="datetimeFigureOut">
              <a:rPr lang="es-MX" smtClean="0"/>
              <a:t>03/09/2009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7024C9F-43A5-4B6A-AEBB-F7034CD0F7A5}"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0EA984CB-3BB4-46C4-906A-469B4FA07579}" type="datetimeFigureOut">
              <a:rPr lang="es-MX" smtClean="0"/>
              <a:t>03/09/2009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7024C9F-43A5-4B6A-AEBB-F7034CD0F7A5}"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0EA984CB-3BB4-46C4-906A-469B4FA07579}" type="datetimeFigureOut">
              <a:rPr lang="es-MX" smtClean="0"/>
              <a:t>03/09/2009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47024C9F-43A5-4B6A-AEBB-F7034CD0F7A5}"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0EA984CB-3BB4-46C4-906A-469B4FA07579}" type="datetimeFigureOut">
              <a:rPr lang="es-MX" smtClean="0"/>
              <a:t>03/09/2009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47024C9F-43A5-4B6A-AEBB-F7034CD0F7A5}"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EA984CB-3BB4-46C4-906A-469B4FA07579}" type="datetimeFigureOut">
              <a:rPr lang="es-MX" smtClean="0"/>
              <a:t>03/09/2009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47024C9F-43A5-4B6A-AEBB-F7034CD0F7A5}"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EA984CB-3BB4-46C4-906A-469B4FA07579}" type="datetimeFigureOut">
              <a:rPr lang="es-MX" smtClean="0"/>
              <a:t>03/09/2009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7024C9F-43A5-4B6A-AEBB-F7034CD0F7A5}"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EA984CB-3BB4-46C4-906A-469B4FA07579}" type="datetimeFigureOut">
              <a:rPr lang="es-MX" smtClean="0"/>
              <a:t>03/09/2009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7024C9F-43A5-4B6A-AEBB-F7034CD0F7A5}"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A984CB-3BB4-46C4-906A-469B4FA07579}" type="datetimeFigureOut">
              <a:rPr lang="es-MX" smtClean="0"/>
              <a:t>03/09/2009</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024C9F-43A5-4B6A-AEBB-F7034CD0F7A5}"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La Guerra de los mundos y </a:t>
            </a:r>
            <a:r>
              <a:rPr lang="es-MX" dirty="0" err="1" smtClean="0"/>
              <a:t>Jurgen</a:t>
            </a:r>
            <a:r>
              <a:rPr lang="es-MX" dirty="0" smtClean="0"/>
              <a:t> </a:t>
            </a:r>
            <a:r>
              <a:rPr lang="es-MX" dirty="0" err="1" smtClean="0"/>
              <a:t>Habermas</a:t>
            </a:r>
            <a:endParaRPr lang="es-MX" dirty="0"/>
          </a:p>
        </p:txBody>
      </p:sp>
      <p:sp>
        <p:nvSpPr>
          <p:cNvPr id="3" name="2 Subtítulo"/>
          <p:cNvSpPr>
            <a:spLocks noGrp="1"/>
          </p:cNvSpPr>
          <p:nvPr>
            <p:ph type="subTitle" idx="1"/>
          </p:nvPr>
        </p:nvSpPr>
        <p:spPr/>
        <p:txBody>
          <a:bodyPr/>
          <a:lstStyle/>
          <a:p>
            <a:r>
              <a:rPr lang="es-MX" dirty="0" smtClean="0"/>
              <a:t>José Luis Juárez Rodríguez.</a:t>
            </a:r>
          </a:p>
          <a:p>
            <a:r>
              <a:rPr lang="es-MX" dirty="0" smtClean="0"/>
              <a:t>L.C.C. 5°</a:t>
            </a:r>
          </a:p>
          <a:p>
            <a:r>
              <a:rPr lang="es-MX" dirty="0" smtClean="0"/>
              <a:t>UCEM</a:t>
            </a:r>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8258204" cy="1725602"/>
          </a:xfrm>
        </p:spPr>
        <p:txBody>
          <a:bodyPr>
            <a:noAutofit/>
          </a:bodyPr>
          <a:lstStyle/>
          <a:p>
            <a:r>
              <a:rPr lang="es-MX" sz="4000" dirty="0"/>
              <a:t>. ¿Cómo </a:t>
            </a:r>
            <a:r>
              <a:rPr lang="es-MX" sz="4000" dirty="0" smtClean="0"/>
              <a:t>funcionó </a:t>
            </a:r>
            <a:r>
              <a:rPr lang="es-MX" sz="4000" dirty="0"/>
              <a:t>el </a:t>
            </a:r>
            <a:r>
              <a:rPr lang="es-MX" sz="4000" dirty="0" err="1"/>
              <a:t>expression</a:t>
            </a:r>
            <a:r>
              <a:rPr lang="es-MX" sz="4000" dirty="0"/>
              <a:t> </a:t>
            </a:r>
            <a:r>
              <a:rPr lang="es-MX" sz="4000" dirty="0" err="1"/>
              <a:t>on</a:t>
            </a:r>
            <a:r>
              <a:rPr lang="es-MX" sz="4000" dirty="0"/>
              <a:t> a controversial </a:t>
            </a:r>
            <a:r>
              <a:rPr lang="es-MX" sz="4000" dirty="0" err="1"/>
              <a:t>topic</a:t>
            </a:r>
            <a:r>
              <a:rPr lang="es-MX" sz="4000" dirty="0"/>
              <a:t> en la gente que escuchó el programa?</a:t>
            </a:r>
            <a:br>
              <a:rPr lang="es-MX" sz="4000" dirty="0"/>
            </a:br>
            <a:endParaRPr lang="es-MX" sz="4000" dirty="0"/>
          </a:p>
        </p:txBody>
      </p:sp>
      <p:sp>
        <p:nvSpPr>
          <p:cNvPr id="3" name="2 Marcador de contenido"/>
          <p:cNvSpPr>
            <a:spLocks noGrp="1"/>
          </p:cNvSpPr>
          <p:nvPr>
            <p:ph idx="1"/>
          </p:nvPr>
        </p:nvSpPr>
        <p:spPr>
          <a:xfrm>
            <a:off x="457200" y="2143116"/>
            <a:ext cx="8229600" cy="3983047"/>
          </a:xfrm>
        </p:spPr>
        <p:txBody>
          <a:bodyPr/>
          <a:lstStyle/>
          <a:p>
            <a:r>
              <a:rPr lang="es-MX" dirty="0" smtClean="0"/>
              <a:t>Las personas se fueron interesando en el fenómeno descrito en el programa de radio, cada vez eran mas las familias que sintonizaban la estación en ese momento. Fue todo un fenómeno radial.</a:t>
            </a:r>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642918"/>
            <a:ext cx="8229600" cy="1143000"/>
          </a:xfrm>
        </p:spPr>
        <p:txBody>
          <a:bodyPr>
            <a:normAutofit fontScale="90000"/>
          </a:bodyPr>
          <a:lstStyle/>
          <a:p>
            <a:r>
              <a:rPr lang="es-MX" dirty="0"/>
              <a:t>Cómo funcionó el </a:t>
            </a:r>
            <a:r>
              <a:rPr lang="es-MX" dirty="0" err="1"/>
              <a:t>expression</a:t>
            </a:r>
            <a:r>
              <a:rPr lang="es-MX" dirty="0"/>
              <a:t> of </a:t>
            </a:r>
            <a:r>
              <a:rPr lang="es-MX" dirty="0" err="1"/>
              <a:t>an</a:t>
            </a:r>
            <a:r>
              <a:rPr lang="es-MX" dirty="0"/>
              <a:t> </a:t>
            </a:r>
            <a:r>
              <a:rPr lang="es-MX" dirty="0" err="1"/>
              <a:t>attitude</a:t>
            </a:r>
            <a:r>
              <a:rPr lang="es-MX" dirty="0"/>
              <a:t>?</a:t>
            </a:r>
            <a:br>
              <a:rPr lang="es-MX" dirty="0"/>
            </a:br>
            <a:endParaRPr lang="es-MX" dirty="0"/>
          </a:p>
        </p:txBody>
      </p:sp>
      <p:sp>
        <p:nvSpPr>
          <p:cNvPr id="3" name="2 Marcador de contenido"/>
          <p:cNvSpPr>
            <a:spLocks noGrp="1"/>
          </p:cNvSpPr>
          <p:nvPr>
            <p:ph idx="1"/>
          </p:nvPr>
        </p:nvSpPr>
        <p:spPr/>
        <p:txBody>
          <a:bodyPr/>
          <a:lstStyle/>
          <a:p>
            <a:r>
              <a:rPr lang="es-MX" dirty="0" smtClean="0"/>
              <a:t>Las personas comenzaron a contactar a sus conocidos para informar el caso, llamaban a la policía y estaciones de emergencia para poder saber que debían hacer o a quien debían recurrir, entonces fue el desconcierto hacia como escapar o que hacer.</a:t>
            </a:r>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642918"/>
            <a:ext cx="8229600" cy="1143000"/>
          </a:xfrm>
        </p:spPr>
        <p:txBody>
          <a:bodyPr>
            <a:normAutofit fontScale="90000"/>
          </a:bodyPr>
          <a:lstStyle/>
          <a:p>
            <a:r>
              <a:rPr lang="es-MX" dirty="0"/>
              <a:t>¿Cómo funcionó el </a:t>
            </a:r>
            <a:r>
              <a:rPr lang="es-MX" dirty="0" err="1"/>
              <a:t>attitude</a:t>
            </a:r>
            <a:r>
              <a:rPr lang="es-MX" dirty="0"/>
              <a:t>?</a:t>
            </a:r>
            <a:br>
              <a:rPr lang="es-MX" dirty="0"/>
            </a:br>
            <a:endParaRPr lang="es-MX" dirty="0"/>
          </a:p>
        </p:txBody>
      </p:sp>
      <p:sp>
        <p:nvSpPr>
          <p:cNvPr id="3" name="2 Marcador de contenido"/>
          <p:cNvSpPr>
            <a:spLocks noGrp="1"/>
          </p:cNvSpPr>
          <p:nvPr>
            <p:ph idx="1"/>
          </p:nvPr>
        </p:nvSpPr>
        <p:spPr/>
        <p:txBody>
          <a:bodyPr/>
          <a:lstStyle/>
          <a:p>
            <a:r>
              <a:rPr lang="es-MX" dirty="0" smtClean="0"/>
              <a:t>Las personas totalmente enloquecieron. Llamaban para despedirse de sus familiares o salían a la calle intentando escapar. Todo era terror y conmoción.  Era la actitud de pánico. Y todo esto le valió a </a:t>
            </a:r>
            <a:r>
              <a:rPr lang="es-MX" dirty="0" err="1" smtClean="0"/>
              <a:t>Orson</a:t>
            </a:r>
            <a:r>
              <a:rPr lang="es-MX" dirty="0" smtClean="0"/>
              <a:t> </a:t>
            </a:r>
            <a:r>
              <a:rPr lang="es-MX" dirty="0" err="1" smtClean="0"/>
              <a:t>Welles</a:t>
            </a:r>
            <a:r>
              <a:rPr lang="es-MX" dirty="0" smtClean="0"/>
              <a:t> un contrato en Hollywood.</a:t>
            </a:r>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71480"/>
            <a:ext cx="8229600" cy="1143000"/>
          </a:xfrm>
        </p:spPr>
        <p:txBody>
          <a:bodyPr>
            <a:normAutofit fontScale="90000"/>
          </a:bodyPr>
          <a:lstStyle/>
          <a:p>
            <a:r>
              <a:rPr lang="es-MX" sz="3100" dirty="0"/>
              <a:t>Cita un ejemplo de las tres partes del postulado expresadas en la pregunta anterior que hayas detectado en algún asunto que haya </a:t>
            </a:r>
            <a:r>
              <a:rPr lang="es-MX" sz="3100" dirty="0" smtClean="0"/>
              <a:t>sido discutido en la opinión pública.</a:t>
            </a:r>
            <a:r>
              <a:rPr lang="es-MX" dirty="0" smtClean="0"/>
              <a:t> </a:t>
            </a:r>
            <a:endParaRPr lang="es-MX" dirty="0"/>
          </a:p>
        </p:txBody>
      </p:sp>
      <p:sp>
        <p:nvSpPr>
          <p:cNvPr id="3" name="2 Marcador de contenido"/>
          <p:cNvSpPr>
            <a:spLocks noGrp="1"/>
          </p:cNvSpPr>
          <p:nvPr>
            <p:ph idx="1"/>
          </p:nvPr>
        </p:nvSpPr>
        <p:spPr>
          <a:xfrm>
            <a:off x="457200" y="2285992"/>
            <a:ext cx="8229600" cy="3840171"/>
          </a:xfrm>
        </p:spPr>
        <p:txBody>
          <a:bodyPr/>
          <a:lstStyle/>
          <a:p>
            <a:r>
              <a:rPr lang="es-MX" dirty="0" smtClean="0"/>
              <a:t>La aplicación de nuevos parquímetros en la zona de la calzada de Guadalupe.</a:t>
            </a:r>
          </a:p>
          <a:p>
            <a:r>
              <a:rPr lang="es-MX" dirty="0" smtClean="0"/>
              <a:t>La primera parte fue la controversia que esta generó entre los comerciantes que tienen negocios en la zona, pues entraron en completo desacuerdo ya que el presidente Lozano ni siquiera los consultó.</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6"/>
            <a:ext cx="8229600" cy="5411807"/>
          </a:xfrm>
        </p:spPr>
        <p:txBody>
          <a:bodyPr/>
          <a:lstStyle/>
          <a:p>
            <a:r>
              <a:rPr lang="es-MX" dirty="0" smtClean="0"/>
              <a:t>Entrando en la segunda parte, los comerciantes mostraron su desacuerdo a través de los medios impresos en los cuales manifestaban su enfado e incomodidad a esta propuesta.</a:t>
            </a:r>
          </a:p>
          <a:p>
            <a:r>
              <a:rPr lang="es-MX" dirty="0" smtClean="0"/>
              <a:t>Al final se declaro que los comerciantes querían someter a juicio penal al presidente municipal. Manifestaban su inconformidad en manifestaciones y haciendo uso de la ley a su favor.</a:t>
            </a:r>
            <a:endParaRPr lang="es-MX"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310</Words>
  <Application>Microsoft Office PowerPoint</Application>
  <PresentationFormat>Presentación en pantalla (4:3)</PresentationFormat>
  <Paragraphs>15</Paragraphs>
  <Slides>6</Slides>
  <Notes>0</Notes>
  <HiddenSlides>0</HiddenSlides>
  <MMClips>0</MMClips>
  <ScaleCrop>false</ScaleCrop>
  <HeadingPairs>
    <vt:vector size="4" baseType="variant">
      <vt:variant>
        <vt:lpstr>Tema</vt:lpstr>
      </vt:variant>
      <vt:variant>
        <vt:i4>1</vt:i4>
      </vt:variant>
      <vt:variant>
        <vt:lpstr>Títulos de diapositiva</vt:lpstr>
      </vt:variant>
      <vt:variant>
        <vt:i4>6</vt:i4>
      </vt:variant>
    </vt:vector>
  </HeadingPairs>
  <TitlesOfParts>
    <vt:vector size="7" baseType="lpstr">
      <vt:lpstr>Tema de Office</vt:lpstr>
      <vt:lpstr>La Guerra de los mundos y Jurgen Habermas</vt:lpstr>
      <vt:lpstr>. ¿Cómo funcionó el expression on a controversial topic en la gente que escuchó el programa? </vt:lpstr>
      <vt:lpstr>Cómo funcionó el expression of an attitude? </vt:lpstr>
      <vt:lpstr>¿Cómo funcionó el attitude? </vt:lpstr>
      <vt:lpstr>Cita un ejemplo de las tres partes del postulado expresadas en la pregunta anterior que hayas detectado en algún asunto que haya sido discutido en la opinión pública. </vt:lpstr>
      <vt:lpstr>Diapositiva 6</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Guerra de los mundos y Jurgen Habermas</dc:title>
  <dc:creator>pepe1615</dc:creator>
  <cp:lastModifiedBy>pepe1615</cp:lastModifiedBy>
  <cp:revision>1</cp:revision>
  <dcterms:created xsi:type="dcterms:W3CDTF">2009-09-04T02:58:21Z</dcterms:created>
  <dcterms:modified xsi:type="dcterms:W3CDTF">2009-09-04T04:02:33Z</dcterms:modified>
</cp:coreProperties>
</file>